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CBAEF-BF97-4305-BA37-63DD7BC7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60D5A-54A2-4D90-8CD1-0A144D40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5A00-2AC2-465D-91F7-558C8F9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6" y="6014161"/>
            <a:ext cx="1727613" cy="6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" y="30805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base for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Anything that you can think of Geometrically on a 2D plane, you can do it with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usual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manner, native resource or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25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and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Youtube-er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?!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757</Words>
  <Application>Microsoft Office PowerPoint</Application>
  <PresentationFormat>Widescreen</PresentationFormat>
  <Paragraphs>152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 </dc:title>
  <dc:creator>Udara Alwis</dc:creator>
  <cp:lastModifiedBy>Udara Alwis</cp:lastModifiedBy>
  <cp:revision>189</cp:revision>
  <dcterms:created xsi:type="dcterms:W3CDTF">2017-07-18T05:46:57Z</dcterms:created>
  <dcterms:modified xsi:type="dcterms:W3CDTF">2017-09-19T15:26:54Z</dcterms:modified>
</cp:coreProperties>
</file>